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</p:sldIdLst>
  <p:sldSz cx="9144000" cy="6858000" type="screen4x3"/>
  <p:notesSz cx="6834188" cy="99790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3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F385E-C437-4BD2-BEE7-1C0E6BC2A2A3}" type="datetimeFigureOut">
              <a:rPr lang="ru-RU" smtClean="0"/>
              <a:t>17.01.2017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4213" y="4740275"/>
            <a:ext cx="5467350" cy="4491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78963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53351-570F-4713-A82F-6E106204A4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945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317288-2B5A-4F0E-A376-DDE85CCF07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CC7F18-A35A-4BD3-B9D1-3F5B81140D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CB027-DB08-4CB8-B402-C96AD100CB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802A39-9115-4E18-9604-59D99084E8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9A9B4-8502-4E18-B334-30CE4E5A95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4385E-EA4E-4558-B453-D7EABDFA4B5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7E661-8247-4B5D-AC54-EFECD5BC47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B2010D-6201-4008-9E23-B5A4C4684A5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1B1B2-DB0F-4A68-96AC-251752CB90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305CB-4831-42E6-8564-62B514AC32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19CF6B-A01D-47CA-8D3F-57843CF194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ru-RU" smtClean="0"/>
              <a:t>ХМАО, 2015 год</a:t>
            </a: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24E6EA4-7E2C-4B11-AFF5-0935141F0C74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26gosuslugi.ru/portal/personcab/requestConfirm.jsp?form=587dd388e4b0b188493ed3a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755576" y="917640"/>
            <a:ext cx="7772400" cy="324036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Получение услуги «Зачисление в ОУ»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электронном виде по средствам Регионального портала государственных и муниципальных услуг Ставропольского края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gosuslugi.ru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933056"/>
            <a:ext cx="6984776" cy="1724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1340416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dirty="0"/>
              <a:t>Если регистрация прошла успешно, то в меню «Мои заявки» статус у заявления - </a:t>
            </a:r>
            <a:r>
              <a:rPr lang="ru-RU" altLang="ru-RU" sz="2000" b="1" dirty="0"/>
              <a:t>«Отправлено в ведомство»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" y="2276872"/>
            <a:ext cx="7610475" cy="3076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 6"/>
          <p:cNvSpPr/>
          <p:nvPr/>
        </p:nvSpPr>
        <p:spPr>
          <a:xfrm>
            <a:off x="682288" y="2660373"/>
            <a:ext cx="2521560" cy="3438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19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4632" y="1340767"/>
            <a:ext cx="8009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dirty="0" smtClean="0"/>
              <a:t>Зайти </a:t>
            </a:r>
            <a:r>
              <a:rPr lang="ru-RU" sz="2400" dirty="0" smtClean="0"/>
              <a:t>на сайт по ссылке: </a:t>
            </a:r>
            <a:r>
              <a:rPr lang="en-US" sz="2400" b="1" dirty="0">
                <a:hlinkClick r:id="rId3"/>
              </a:rPr>
              <a:t>https://</a:t>
            </a:r>
            <a:r>
              <a:rPr lang="en-US" sz="2400" b="1" dirty="0" smtClean="0">
                <a:hlinkClick r:id="rId3"/>
              </a:rPr>
              <a:t>26gosuslugi.ru/portal/personcab/requestConfirm.jsp?form=587dd388e4b0b188493ed3a7</a:t>
            </a:r>
            <a:r>
              <a:rPr lang="ru-RU" sz="2400" b="1" dirty="0" smtClean="0"/>
              <a:t> </a:t>
            </a:r>
            <a:endParaRPr lang="ru-RU" sz="2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84654" y="2550978"/>
            <a:ext cx="7909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</a:t>
            </a:r>
            <a:r>
              <a:rPr lang="ru-RU" sz="2400" dirty="0" smtClean="0"/>
              <a:t>. </a:t>
            </a:r>
            <a:r>
              <a:rPr lang="ru-RU" sz="2400" dirty="0" smtClean="0"/>
              <a:t>Пройти </a:t>
            </a:r>
            <a:r>
              <a:rPr lang="ru-RU" sz="2400" dirty="0"/>
              <a:t>авторизацию одним из указанных Вами при регистрации на портале способом</a:t>
            </a:r>
          </a:p>
        </p:txBody>
      </p:sp>
      <p:pic>
        <p:nvPicPr>
          <p:cNvPr id="12" name="Рисунок 11" descr="Вырезка экрана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703" y="3381975"/>
            <a:ext cx="2520280" cy="25449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Овал 10"/>
          <p:cNvSpPr/>
          <p:nvPr/>
        </p:nvSpPr>
        <p:spPr>
          <a:xfrm>
            <a:off x="3086623" y="4396013"/>
            <a:ext cx="2304256" cy="3438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057919" y="4628289"/>
            <a:ext cx="2304256" cy="32490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7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1608" y="1231008"/>
            <a:ext cx="8310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3. Подтвердить согласие со всеми вышеперечисленными пунктами</a:t>
            </a:r>
            <a:endParaRPr lang="ru-RU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56" y="1652574"/>
            <a:ext cx="6912768" cy="41707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03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1608" y="1231008"/>
            <a:ext cx="48544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3. Откроется форма подачи заявления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24" y="1772816"/>
            <a:ext cx="6967831" cy="350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60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1608" y="1231008"/>
            <a:ext cx="8238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Шаг 1. Выбор муниципального образования, сведения о заявителе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5851" y="1631118"/>
            <a:ext cx="6048375" cy="4067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79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350576"/>
            <a:ext cx="52145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Шаг 2. Сведения о ребенке</a:t>
            </a:r>
            <a:endParaRPr lang="ru-RU" sz="2000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21" y="1988839"/>
            <a:ext cx="7548792" cy="34002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817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2520" y="1268760"/>
            <a:ext cx="797594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Шаг 3. Данные для зачисления.</a:t>
            </a:r>
          </a:p>
          <a:p>
            <a:r>
              <a:rPr lang="ru-RU" dirty="0" smtClean="0"/>
              <a:t>(можно выбрать несколько образовательных организаций)</a:t>
            </a:r>
            <a:endParaRPr lang="ru-RU" dirty="0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696" y="1976646"/>
            <a:ext cx="6192688" cy="37012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708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2520" y="1268760"/>
            <a:ext cx="7975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Шаг 4. Документы, необходимые для получения услуги </a:t>
            </a:r>
            <a:endParaRPr lang="ru-RU" dirty="0"/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880" y="1772816"/>
            <a:ext cx="7452320" cy="37079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344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2521" y="71735"/>
            <a:ext cx="73950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заказа услуги необходимо:</a:t>
            </a:r>
            <a:endParaRPr lang="ru-RU" sz="3600" b="1" dirty="0">
              <a:ln w="11430"/>
              <a:solidFill>
                <a:schemeClr val="accent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2520" y="1268760"/>
            <a:ext cx="7975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Шаг 5. Подтверждение данных</a:t>
            </a:r>
            <a:endParaRPr lang="ru-RU" dirty="0"/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3" y="1668870"/>
            <a:ext cx="7452320" cy="1863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99593" y="3717032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После подтверждения данных, необходимо нажать на кнопку «Отправить заявление»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6564352" y="3039120"/>
            <a:ext cx="2040097" cy="3438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16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165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Оформление по умолчанию</vt:lpstr>
      <vt:lpstr>Получение услуги «Зачисление в ОУ» в электронном виде по средствам Регионального портала государственных и муниципальных услуг Ставропольского края 26gosuslugi.ru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Grechishnikova Viktoriya Nikolaevna</cp:lastModifiedBy>
  <cp:revision>41</cp:revision>
  <cp:lastPrinted>2010-08-31T08:57:58Z</cp:lastPrinted>
  <dcterms:created xsi:type="dcterms:W3CDTF">2010-03-20T13:41:33Z</dcterms:created>
  <dcterms:modified xsi:type="dcterms:W3CDTF">2017-01-17T10:43:50Z</dcterms:modified>
</cp:coreProperties>
</file>