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86" r:id="rId2"/>
    <p:sldId id="287" r:id="rId3"/>
    <p:sldId id="301" r:id="rId4"/>
    <p:sldId id="288" r:id="rId5"/>
    <p:sldId id="259" r:id="rId6"/>
    <p:sldId id="293" r:id="rId7"/>
    <p:sldId id="276" r:id="rId8"/>
    <p:sldId id="280" r:id="rId9"/>
    <p:sldId id="281" r:id="rId10"/>
    <p:sldId id="298" r:id="rId11"/>
    <p:sldId id="302" r:id="rId12"/>
    <p:sldId id="295" r:id="rId13"/>
    <p:sldId id="296" r:id="rId14"/>
    <p:sldId id="304" r:id="rId15"/>
    <p:sldId id="305" r:id="rId16"/>
    <p:sldId id="300" r:id="rId17"/>
    <p:sldId id="274" r:id="rId18"/>
    <p:sldId id="275" r:id="rId19"/>
    <p:sldId id="306" r:id="rId20"/>
    <p:sldId id="303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33CC"/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65" autoAdjust="0"/>
    <p:restoredTop sz="94660"/>
  </p:normalViewPr>
  <p:slideViewPr>
    <p:cSldViewPr>
      <p:cViewPr>
        <p:scale>
          <a:sx n="70" d="100"/>
          <a:sy n="70" d="100"/>
        </p:scale>
        <p:origin x="-2202" y="-9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18213D-EE16-4DD4-BE62-1DADEDBC697D}" type="datetimeFigureOut">
              <a:rPr lang="ru-RU" smtClean="0"/>
              <a:pPr/>
              <a:t>23.11.2021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430F4C-0AA0-44B0-8059-A15A6049D21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A3176-4067-47EB-897B-B7970F4B83F4}" type="datetimeFigureOut">
              <a:rPr lang="ru-RU"/>
              <a:pPr>
                <a:defRPr/>
              </a:pPr>
              <a:t>23.11.2021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89F3F-8F2A-4A68-A182-1445740FA4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6CDE7-4C83-46CD-AE75-99657155DDF7}" type="datetimeFigureOut">
              <a:rPr lang="ru-RU"/>
              <a:pPr>
                <a:defRPr/>
              </a:pPr>
              <a:t>23.11.2021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028B5-ED30-4178-8509-2895B471865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11DFB-AE61-4620-8050-C7C469611100}" type="datetimeFigureOut">
              <a:rPr lang="ru-RU"/>
              <a:pPr>
                <a:defRPr/>
              </a:pPr>
              <a:t>23.11.2021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FD960-6531-4CDA-AFEE-722532B024E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79A30-9790-4C45-AB35-30738027F7E4}" type="datetimeFigureOut">
              <a:rPr lang="ru-RU"/>
              <a:pPr>
                <a:defRPr/>
              </a:pPr>
              <a:t>23.11.2021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D7667C-1B2A-4DEB-9C87-1FF98FD78AE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E131A-0544-4560-A988-C93D6E74F7A7}" type="datetimeFigureOut">
              <a:rPr lang="ru-RU"/>
              <a:pPr>
                <a:defRPr/>
              </a:pPr>
              <a:t>23.11.2021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588E4-AE07-4D46-A459-64475ABD5B3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77DA1-A260-4875-8266-40C4DC1D06BF}" type="datetimeFigureOut">
              <a:rPr lang="ru-RU"/>
              <a:pPr>
                <a:defRPr/>
              </a:pPr>
              <a:t>23.11.2021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6C76D-51F6-4DA9-B59B-32A4F8FB2A2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42FFB-42FC-44A4-B67F-7D20EB603ABF}" type="datetimeFigureOut">
              <a:rPr lang="ru-RU"/>
              <a:pPr>
                <a:defRPr/>
              </a:pPr>
              <a:t>23.11.2021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12338-5FE4-4B7F-8C80-FA2DBE7010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13641-D8A1-4507-BF54-460EB34E5BDB}" type="datetimeFigureOut">
              <a:rPr lang="ru-RU"/>
              <a:pPr>
                <a:defRPr/>
              </a:pPr>
              <a:t>23.11.2021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715AE-3B25-4542-B332-C545CFDA00E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41E88-491E-4BD0-A22B-61AB5B54DBCA}" type="datetimeFigureOut">
              <a:rPr lang="ru-RU"/>
              <a:pPr>
                <a:defRPr/>
              </a:pPr>
              <a:t>23.11.2021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C0C762-6D5F-446D-95E9-9E950813119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C1859-8060-4290-AE42-36AE88145410}" type="datetimeFigureOut">
              <a:rPr lang="ru-RU"/>
              <a:pPr>
                <a:defRPr/>
              </a:pPr>
              <a:t>23.11.2021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FD4AC-98E0-4A55-8ECC-04ECF31D014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25C8B-22BE-41ED-812B-18E4C5AD0025}" type="datetimeFigureOut">
              <a:rPr lang="ru-RU"/>
              <a:pPr>
                <a:defRPr/>
              </a:pPr>
              <a:t>23.11.2021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004EC-10CD-441D-9B35-29BFDC2B268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EC6645A-7B6D-48ED-80EB-4F6BAF5F4AC9}" type="datetimeFigureOut">
              <a:rPr lang="ru-RU"/>
              <a:pPr>
                <a:defRPr/>
              </a:pPr>
              <a:t>23.11.2021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BD6F07-01E6-4F91-9A1E-DA2DE85E2C5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58225" cy="6143625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9092cbff8ddcef4284b17e29adc73a4df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37" y="0"/>
            <a:ext cx="9128125" cy="6858000"/>
          </a:xfrm>
          <a:prstGeom prst="rect">
            <a:avLst/>
          </a:prstGeom>
          <a:noFill/>
        </p:spPr>
      </p:pic>
      <p:pic>
        <p:nvPicPr>
          <p:cNvPr id="3" name="Picture 2" descr="C:\Users\Home\Desktop\maxres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9"/>
            <a:ext cx="8572560" cy="6215106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all" spc="0" normalizeH="0" baseline="0" noProof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33CC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Приёмы сложения  вида:  </a:t>
            </a:r>
            <a:br>
              <a:rPr kumimoji="0" lang="ru-RU" sz="4000" b="1" i="0" u="none" strike="noStrike" kern="1200" cap="all" spc="0" normalizeH="0" baseline="0" noProof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33CC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000" b="1" i="0" u="none" strike="noStrike" kern="1200" cap="all" spc="0" normalizeH="0" baseline="0" noProof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33CC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36 + 2,  36 + 20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FF33C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9092cbff8ddcef4284b17e29adc73a4df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37" y="0"/>
            <a:ext cx="9128125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Проверь 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себя</a:t>
            </a: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Примеры 2 (3-4 ст.)</a:t>
            </a:r>
            <a:endParaRPr lang="ru-RU" altLang="ru-RU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1" name="Объект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altLang="ru-RU" sz="4000" dirty="0" smtClean="0"/>
              <a:t>53+10=63            4+73=77</a:t>
            </a:r>
          </a:p>
          <a:p>
            <a:pPr marL="0" indent="0" algn="ctr">
              <a:buFont typeface="Arial" charset="0"/>
              <a:buNone/>
            </a:pPr>
            <a:r>
              <a:rPr lang="ru-RU" altLang="ru-RU" sz="4000" dirty="0" smtClean="0"/>
              <a:t>65+30= 95           20+73=93</a:t>
            </a:r>
          </a:p>
        </p:txBody>
      </p:sp>
      <p:pic>
        <p:nvPicPr>
          <p:cNvPr id="4" name="Picture 65" descr="сова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214686"/>
            <a:ext cx="3671888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9092cbff8ddcef4284b17e29adc73a4df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37" y="0"/>
            <a:ext cx="9128125" cy="6858000"/>
          </a:xfrm>
          <a:prstGeom prst="rect">
            <a:avLst/>
          </a:prstGeom>
          <a:noFill/>
        </p:spPr>
      </p:pic>
      <p:pic>
        <p:nvPicPr>
          <p:cNvPr id="3" name="Picture 4" descr="http://i4.imageban.ru/out/2017/02/07/6cfee0952984d851126d6b671a7dec5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85728"/>
            <a:ext cx="8415162" cy="61436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Итог урока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204864"/>
            <a:ext cx="8229600" cy="3484984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Добились ли вы своей цели, которую поставили в начале урока?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ru-RU" sz="3600" b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Выберите с каким настроением вы заканчиваете урок?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1" name="Picture 1" descr="get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571744"/>
            <a:ext cx="2592288" cy="2448272"/>
          </a:xfrm>
          <a:prstGeom prst="rect">
            <a:avLst/>
          </a:prstGeom>
          <a:noFill/>
        </p:spPr>
      </p:pic>
      <p:sp>
        <p:nvSpPr>
          <p:cNvPr id="8" name="Стрелка вниз 7"/>
          <p:cNvSpPr/>
          <p:nvPr/>
        </p:nvSpPr>
        <p:spPr>
          <a:xfrm>
            <a:off x="323528" y="188640"/>
            <a:ext cx="2808312" cy="22402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Мне понятно и я могу объяснить другому!  </a:t>
            </a:r>
          </a:p>
          <a:p>
            <a:pPr algn="ctr"/>
            <a:endParaRPr lang="ru-RU" dirty="0"/>
          </a:p>
        </p:txBody>
      </p:sp>
      <p:pic>
        <p:nvPicPr>
          <p:cNvPr id="5125" name="Рисунок 1" descr="Описание: 221058_70055-700x5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2571744"/>
            <a:ext cx="2304256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трелка вниз 10"/>
          <p:cNvSpPr/>
          <p:nvPr/>
        </p:nvSpPr>
        <p:spPr>
          <a:xfrm>
            <a:off x="6643702" y="500042"/>
            <a:ext cx="2339752" cy="18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Я не все понял!  </a:t>
            </a:r>
          </a:p>
          <a:p>
            <a:pPr algn="ctr"/>
            <a:endParaRPr lang="ru-RU" dirty="0"/>
          </a:p>
        </p:txBody>
      </p:sp>
      <p:pic>
        <p:nvPicPr>
          <p:cNvPr id="5127" name="Picture 5" descr="C:\Users\Связной\Desktop\работа сайт\вспомогательная\2 класс\x_b18d6058.jpg"/>
          <p:cNvPicPr>
            <a:picLocks noChangeArrowheads="1"/>
          </p:cNvPicPr>
          <p:nvPr/>
        </p:nvPicPr>
        <p:blipFill>
          <a:blip r:embed="rId4" cstate="print"/>
          <a:srcRect t="-2249" r="-853" b="-3668"/>
          <a:stretch>
            <a:fillRect/>
          </a:stretch>
        </p:blipFill>
        <p:spPr bwMode="auto">
          <a:xfrm>
            <a:off x="3275856" y="3861048"/>
            <a:ext cx="2952328" cy="2519164"/>
          </a:xfrm>
          <a:prstGeom prst="rect">
            <a:avLst/>
          </a:prstGeom>
          <a:noFill/>
        </p:spPr>
      </p:pic>
      <p:sp>
        <p:nvSpPr>
          <p:cNvPr id="14" name="Стрелка вниз 13"/>
          <p:cNvSpPr/>
          <p:nvPr/>
        </p:nvSpPr>
        <p:spPr>
          <a:xfrm>
            <a:off x="3491880" y="1556792"/>
            <a:ext cx="2592288" cy="22322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Мне было трудно! 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</a:rPr>
              <a:t>Домашнее задание</a:t>
            </a:r>
            <a:endParaRPr lang="ru-RU" sz="5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" name="Picture 1" descr="C:\Users\Связной\Desktop\работа сайт\вспомогательная\2 класс\931461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85786" y="2143116"/>
            <a:ext cx="3147890" cy="28274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786314" y="2928934"/>
            <a:ext cx="37251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Стр. 58 № 6, 7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Декорация настольная &quot;Сова&quot; - купить по лучшей цене ...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4057998" cy="2880320"/>
          </a:xfrm>
          <a:prstGeom prst="ellipse">
            <a:avLst/>
          </a:prstGeom>
        </p:spPr>
      </p:pic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785786" y="1981405"/>
            <a:ext cx="7793037" cy="4876595"/>
          </a:xfrm>
        </p:spPr>
        <p:txBody>
          <a:bodyPr/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Думать – коллективно! </a:t>
            </a:r>
            <a:b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Решать – оперативно!</a:t>
            </a:r>
            <a:b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Отвечать –доказательно!</a:t>
            </a:r>
            <a:b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</a:rPr>
              <a:t>Бороться – старательно!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4143372" y="1142984"/>
            <a:ext cx="521494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5400" b="1" dirty="0">
                <a:latin typeface="Times New Roman" pitchFamily="18" charset="0"/>
                <a:cs typeface="Times New Roman" pitchFamily="18" charset="0"/>
              </a:rPr>
              <a:t>Девиз урока: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9092cbff8ddcef4284b17e29adc73a4df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37" y="0"/>
            <a:ext cx="9128125" cy="6858000"/>
          </a:xfrm>
          <a:prstGeom prst="rect">
            <a:avLst/>
          </a:prstGeom>
          <a:noFill/>
        </p:spPr>
      </p:pic>
      <p:pic>
        <p:nvPicPr>
          <p:cNvPr id="3" name="Picture 4" descr="http://i4.imageban.ru/out/2017/02/07/6cfee0952984d851126d6b671a7dec5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85728"/>
            <a:ext cx="8415162" cy="6143668"/>
          </a:xfrm>
          <a:prstGeom prst="rect">
            <a:avLst/>
          </a:prstGeom>
          <a:noFill/>
        </p:spPr>
      </p:pic>
      <p:pic>
        <p:nvPicPr>
          <p:cNvPr id="4" name="Picture 2" descr="C:\Users\Home\Desktop\img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85728"/>
            <a:ext cx="8429652" cy="632223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4286256"/>
            <a:ext cx="4769897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Спасибо </a:t>
            </a:r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за помощь!!!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http://skazkibasni.ru/wp-content/uploads/2017/09/%D0%BF%D0%BA%D0%BF%D0%B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36912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0" y="332656"/>
            <a:ext cx="2411760" cy="2664296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17</a:t>
            </a:r>
            <a:endParaRPr lang="ru-RU" sz="6600" b="1" dirty="0"/>
          </a:p>
        </p:txBody>
      </p:sp>
      <p:sp>
        <p:nvSpPr>
          <p:cNvPr id="5" name="Овал 4"/>
          <p:cNvSpPr/>
          <p:nvPr/>
        </p:nvSpPr>
        <p:spPr>
          <a:xfrm>
            <a:off x="2051720" y="285728"/>
            <a:ext cx="2520280" cy="2639216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67</a:t>
            </a:r>
            <a:endParaRPr lang="ru-RU" sz="6600" dirty="0"/>
          </a:p>
        </p:txBody>
      </p:sp>
      <p:sp>
        <p:nvSpPr>
          <p:cNvPr id="6" name="Овал 5"/>
          <p:cNvSpPr/>
          <p:nvPr/>
        </p:nvSpPr>
        <p:spPr>
          <a:xfrm>
            <a:off x="4357686" y="285728"/>
            <a:ext cx="2662586" cy="242889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34</a:t>
            </a:r>
            <a:endParaRPr lang="ru-RU" sz="6600" dirty="0"/>
          </a:p>
        </p:txBody>
      </p:sp>
      <p:sp>
        <p:nvSpPr>
          <p:cNvPr id="7" name="Овал 6"/>
          <p:cNvSpPr/>
          <p:nvPr/>
        </p:nvSpPr>
        <p:spPr>
          <a:xfrm>
            <a:off x="6786578" y="332656"/>
            <a:ext cx="2357422" cy="2232248"/>
          </a:xfrm>
          <a:prstGeom prst="ellipse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12</a:t>
            </a:r>
            <a:endParaRPr lang="ru-RU" sz="6600" dirty="0"/>
          </a:p>
        </p:txBody>
      </p:sp>
      <p:sp>
        <p:nvSpPr>
          <p:cNvPr id="8" name="Овал 7"/>
          <p:cNvSpPr/>
          <p:nvPr/>
        </p:nvSpPr>
        <p:spPr>
          <a:xfrm>
            <a:off x="571472" y="2428868"/>
            <a:ext cx="3067274" cy="2447132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54</a:t>
            </a:r>
            <a:endParaRPr lang="ru-RU" sz="6600" dirty="0"/>
          </a:p>
        </p:txBody>
      </p:sp>
      <p:sp>
        <p:nvSpPr>
          <p:cNvPr id="9" name="Овал 8"/>
          <p:cNvSpPr/>
          <p:nvPr/>
        </p:nvSpPr>
        <p:spPr>
          <a:xfrm>
            <a:off x="3428992" y="2285992"/>
            <a:ext cx="2868920" cy="2376264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78</a:t>
            </a:r>
            <a:endParaRPr lang="ru-RU" sz="6600" dirty="0"/>
          </a:p>
        </p:txBody>
      </p:sp>
      <p:sp>
        <p:nvSpPr>
          <p:cNvPr id="11" name="Овал 10"/>
          <p:cNvSpPr/>
          <p:nvPr/>
        </p:nvSpPr>
        <p:spPr>
          <a:xfrm>
            <a:off x="6084168" y="2143116"/>
            <a:ext cx="3059832" cy="251002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r>
              <a:rPr lang="ru-RU" sz="6600" dirty="0" smtClean="0"/>
              <a:t>85</a:t>
            </a:r>
            <a:endParaRPr lang="ru-RU" sz="6600" dirty="0"/>
          </a:p>
        </p:txBody>
      </p:sp>
      <p:sp>
        <p:nvSpPr>
          <p:cNvPr id="13" name="Овал 12"/>
          <p:cNvSpPr/>
          <p:nvPr/>
        </p:nvSpPr>
        <p:spPr>
          <a:xfrm>
            <a:off x="214282" y="4357694"/>
            <a:ext cx="3000396" cy="2500306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33</a:t>
            </a:r>
            <a:endParaRPr lang="ru-RU" sz="6600" dirty="0"/>
          </a:p>
        </p:txBody>
      </p:sp>
      <p:sp>
        <p:nvSpPr>
          <p:cNvPr id="14" name="Овал 13"/>
          <p:cNvSpPr/>
          <p:nvPr/>
        </p:nvSpPr>
        <p:spPr>
          <a:xfrm>
            <a:off x="3214678" y="4214818"/>
            <a:ext cx="3086654" cy="264318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97</a:t>
            </a:r>
            <a:endParaRPr lang="ru-RU" sz="6600" dirty="0"/>
          </a:p>
        </p:txBody>
      </p:sp>
      <p:sp>
        <p:nvSpPr>
          <p:cNvPr id="15" name="Овал 14"/>
          <p:cNvSpPr/>
          <p:nvPr/>
        </p:nvSpPr>
        <p:spPr>
          <a:xfrm>
            <a:off x="6300192" y="4293096"/>
            <a:ext cx="2843808" cy="2564904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100</a:t>
            </a:r>
            <a:endParaRPr lang="ru-RU" sz="6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http://chudoskaz.ru/wp-content/uploads/2017/01/%D0%B3%D0%BB2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8880"/>
            <a:ext cx="9144000" cy="450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1" name="Picture 1" descr="C:\Users\Связной\Desktop\работа сайт\вспомогательная\2 класс\58313037_veseluye_cifruy.png"/>
          <p:cNvPicPr>
            <a:picLocks noChangeAspect="1" noChangeArrowheads="1"/>
          </p:cNvPicPr>
          <p:nvPr/>
        </p:nvPicPr>
        <p:blipFill>
          <a:blip r:embed="rId3" cstate="print"/>
          <a:srcRect l="26678" t="1990" r="49844" b="67310"/>
          <a:stretch>
            <a:fillRect/>
          </a:stretch>
        </p:blipFill>
        <p:spPr bwMode="auto">
          <a:xfrm rot="448035">
            <a:off x="2719373" y="861238"/>
            <a:ext cx="1584325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 descr="C:\Users\Связной\Desktop\работа сайт\вспомогательная\2 класс\58313037_veseluye_cifruy.png"/>
          <p:cNvPicPr>
            <a:picLocks noChangeAspect="1" noChangeArrowheads="1"/>
          </p:cNvPicPr>
          <p:nvPr/>
        </p:nvPicPr>
        <p:blipFill>
          <a:blip r:embed="rId3" cstate="print"/>
          <a:srcRect l="75934" t="3400" r="3813" b="64417"/>
          <a:stretch>
            <a:fillRect/>
          </a:stretch>
        </p:blipFill>
        <p:spPr bwMode="auto">
          <a:xfrm>
            <a:off x="6660232" y="620688"/>
            <a:ext cx="1800225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Группа 13"/>
          <p:cNvGrpSpPr>
            <a:grpSpLocks/>
          </p:cNvGrpSpPr>
          <p:nvPr/>
        </p:nvGrpSpPr>
        <p:grpSpPr bwMode="auto">
          <a:xfrm>
            <a:off x="395536" y="692696"/>
            <a:ext cx="2160587" cy="1871662"/>
            <a:chOff x="2267744" y="4365104"/>
            <a:chExt cx="2160240" cy="1872208"/>
          </a:xfrm>
        </p:grpSpPr>
        <p:pic>
          <p:nvPicPr>
            <p:cNvPr id="16391" name="Picture 2" descr="C:\Users\Связной\Desktop\работа сайт\вспомогательная\2 класс\58313037_veseluye_cifruy.png"/>
            <p:cNvPicPr>
              <a:picLocks noChangeAspect="1" noChangeArrowheads="1"/>
            </p:cNvPicPr>
            <p:nvPr/>
          </p:nvPicPr>
          <p:blipFill>
            <a:blip r:embed="rId3" cstate="print"/>
            <a:srcRect l="51630" t="2289" r="28117" b="68855"/>
            <a:stretch>
              <a:fillRect/>
            </a:stretch>
          </p:blipFill>
          <p:spPr bwMode="auto">
            <a:xfrm>
              <a:off x="2627784" y="4365104"/>
              <a:ext cx="1800200" cy="1872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2" name="Picture 1" descr="C:\Users\Связной\Desktop\работа сайт\вспомогательная\2 класс\58313037_veseluye_cifruy.png"/>
            <p:cNvPicPr>
              <a:picLocks noChangeAspect="1" noChangeArrowheads="1"/>
            </p:cNvPicPr>
            <p:nvPr/>
          </p:nvPicPr>
          <p:blipFill>
            <a:blip r:embed="rId3" cstate="print"/>
            <a:srcRect l="26678" t="1990" r="49844" b="67310"/>
            <a:stretch>
              <a:fillRect/>
            </a:stretch>
          </p:blipFill>
          <p:spPr bwMode="auto">
            <a:xfrm>
              <a:off x="2267744" y="4653136"/>
              <a:ext cx="1584176" cy="1512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9" name="Группа 18"/>
          <p:cNvGrpSpPr>
            <a:grpSpLocks/>
          </p:cNvGrpSpPr>
          <p:nvPr/>
        </p:nvGrpSpPr>
        <p:grpSpPr bwMode="auto">
          <a:xfrm>
            <a:off x="4139952" y="548680"/>
            <a:ext cx="2484437" cy="1871663"/>
            <a:chOff x="6660232" y="4149080"/>
            <a:chExt cx="2483768" cy="1872208"/>
          </a:xfrm>
        </p:grpSpPr>
        <p:pic>
          <p:nvPicPr>
            <p:cNvPr id="16389" name="Picture 3" descr="C:\Users\Связной\Desktop\работа сайт\вспомогательная\2 класс\58313037_veseluye_cifruy.png"/>
            <p:cNvPicPr>
              <a:picLocks noChangeAspect="1" noChangeArrowheads="1"/>
            </p:cNvPicPr>
            <p:nvPr/>
          </p:nvPicPr>
          <p:blipFill>
            <a:blip r:embed="rId3" cstate="print"/>
            <a:srcRect l="25705" t="2289" r="59259" b="69388"/>
            <a:stretch>
              <a:fillRect/>
            </a:stretch>
          </p:blipFill>
          <p:spPr bwMode="auto">
            <a:xfrm>
              <a:off x="6660232" y="4437112"/>
              <a:ext cx="1152128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390" name="Picture 4" descr="C:\Users\Связной\Desktop\работа сайт\вспомогательная\2 класс\58313037_veseluye_cifruy.png"/>
            <p:cNvPicPr>
              <a:picLocks noChangeAspect="1" noChangeArrowheads="1"/>
            </p:cNvPicPr>
            <p:nvPr/>
          </p:nvPicPr>
          <p:blipFill>
            <a:blip r:embed="rId3" cstate="print"/>
            <a:srcRect l="-1430" t="32256" r="72675" b="34450"/>
            <a:stretch>
              <a:fillRect/>
            </a:stretch>
          </p:blipFill>
          <p:spPr bwMode="auto">
            <a:xfrm>
              <a:off x="6928994" y="4149080"/>
              <a:ext cx="2215006" cy="1872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Прямоугольник 9"/>
          <p:cNvSpPr/>
          <p:nvPr/>
        </p:nvSpPr>
        <p:spPr>
          <a:xfrm>
            <a:off x="1259632" y="188640"/>
            <a:ext cx="64087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Устный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счет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chudoskaz.ru/wp-content/uploads/2017/01/%D0%B3%D0%BB2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8880"/>
            <a:ext cx="9144000" cy="450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28596" y="357166"/>
            <a:ext cx="2839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12, 14, …, ….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357298"/>
            <a:ext cx="23775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1, 3, …, ….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6314" y="428604"/>
            <a:ext cx="28392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12, 14,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16, 18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57752" y="1357298"/>
            <a:ext cx="19159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1, 3,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5,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00232" y="214290"/>
            <a:ext cx="5616624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 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7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+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1</a:t>
            </a:r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+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5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 +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3</a:t>
            </a:r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=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12360" y="2492896"/>
            <a:ext cx="37542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 </a:t>
            </a:r>
            <a:endParaRPr lang="ru-RU" dirty="0">
              <a:latin typeface="+mn-lt"/>
            </a:endParaRPr>
          </a:p>
        </p:txBody>
      </p:sp>
      <p:pic>
        <p:nvPicPr>
          <p:cNvPr id="6" name="Рисунок 5" descr="http://chudoskaz.ru/wp-content/uploads/2017/01/%D0%B3%D0%BB2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8880"/>
            <a:ext cx="9144000" cy="450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071670" y="1214422"/>
            <a:ext cx="5616624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 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7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+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3</a:t>
            </a:r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+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5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 +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1</a:t>
            </a:r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 </a:t>
            </a: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  <a:ea typeface="+mj-ea"/>
                <a:cs typeface="+mj-cs"/>
              </a:rPr>
              <a:t>=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00FF"/>
              </a:soli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358082" y="1214422"/>
            <a:ext cx="123463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00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16 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28794" y="428604"/>
            <a:ext cx="56166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>Самостоятельная работа </a:t>
            </a: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  <a:t/>
            </a:r>
            <a:b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+mj-lt"/>
              </a:rPr>
            </a:br>
            <a:endParaRPr lang="ru-RU" sz="4800" dirty="0">
              <a:latin typeface="+mj-lt"/>
            </a:endParaRPr>
          </a:p>
        </p:txBody>
      </p:sp>
      <p:pic>
        <p:nvPicPr>
          <p:cNvPr id="7" name="Рисунок 6" descr="http://chudoskaz.ru/wp-content/uploads/2017/01/%D0%B3%D0%BB2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48880"/>
            <a:ext cx="9144000" cy="450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1827374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/>
          <a:lstStyle/>
          <a:p>
            <a:r>
              <a:rPr lang="ru-RU" sz="6600" b="1" dirty="0" smtClean="0">
                <a:solidFill>
                  <a:srgbClr val="C00000"/>
                </a:solidFill>
              </a:rPr>
              <a:t>36</a:t>
            </a:r>
            <a:r>
              <a:rPr lang="ru-RU" sz="6600" b="1" dirty="0" smtClean="0">
                <a:solidFill>
                  <a:srgbClr val="C00000"/>
                </a:solidFill>
              </a:rPr>
              <a:t>+2            </a:t>
            </a:r>
            <a:r>
              <a:rPr lang="ru-RU" sz="6600" b="1" dirty="0" smtClean="0">
                <a:solidFill>
                  <a:srgbClr val="C00000"/>
                </a:solidFill>
              </a:rPr>
              <a:t>36</a:t>
            </a:r>
            <a:r>
              <a:rPr lang="ru-RU" sz="6600" b="1" dirty="0" smtClean="0">
                <a:solidFill>
                  <a:srgbClr val="C00000"/>
                </a:solidFill>
              </a:rPr>
              <a:t>+20</a:t>
            </a:r>
            <a:endParaRPr lang="ru-RU" sz="66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599558" y="1613491"/>
            <a:ext cx="18473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3200" dirty="0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3563888" y="4005064"/>
            <a:ext cx="7920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9600" dirty="0">
              <a:latin typeface="Calibri" pitchFamily="34" charset="0"/>
              <a:ea typeface="MS Mincho"/>
              <a:cs typeface="Times New Roman" pitchFamily="18" charset="0"/>
            </a:endParaRPr>
          </a:p>
        </p:txBody>
      </p:sp>
      <p:pic>
        <p:nvPicPr>
          <p:cNvPr id="1026" name="Picture 2" descr="C:\Users\Home\Desktop\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714489"/>
            <a:ext cx="9144021" cy="51435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87266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804</TotalTime>
  <Words>136</Words>
  <Application>Microsoft Office PowerPoint</Application>
  <PresentationFormat>Экран (4:3)</PresentationFormat>
  <Paragraphs>40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</vt:lpstr>
      <vt:lpstr>Думать – коллективно!  Решать – оперативно! Отвечать –доказательно! Бороться – старательно!</vt:lpstr>
      <vt:lpstr>Слайд 3</vt:lpstr>
      <vt:lpstr>Слайд 4</vt:lpstr>
      <vt:lpstr>Слайд 5</vt:lpstr>
      <vt:lpstr>Слайд 6</vt:lpstr>
      <vt:lpstr>Слайд 7</vt:lpstr>
      <vt:lpstr>Слайд 8</vt:lpstr>
      <vt:lpstr>36+2            36+20</vt:lpstr>
      <vt:lpstr>Слайд 10</vt:lpstr>
      <vt:lpstr>Слайд 11</vt:lpstr>
      <vt:lpstr>Слайд 12</vt:lpstr>
      <vt:lpstr>Слайд 13</vt:lpstr>
      <vt:lpstr>Проверь себя. Примеры 2 (3-4 ст.)</vt:lpstr>
      <vt:lpstr>Слайд 15</vt:lpstr>
      <vt:lpstr>Слайд 16</vt:lpstr>
      <vt:lpstr>Итог урока</vt:lpstr>
      <vt:lpstr>Слайд 18</vt:lpstr>
      <vt:lpstr>Домашнее задание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«Приёмы вычислений для случаев вида:  36 + 2;  36 + 20»</dc:title>
  <dc:creator>Ирушка</dc:creator>
  <cp:lastModifiedBy>Home</cp:lastModifiedBy>
  <cp:revision>132</cp:revision>
  <dcterms:created xsi:type="dcterms:W3CDTF">2012-10-13T21:24:51Z</dcterms:created>
  <dcterms:modified xsi:type="dcterms:W3CDTF">2021-11-23T18:45:00Z</dcterms:modified>
</cp:coreProperties>
</file>