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7" r:id="rId2"/>
    <p:sldId id="282" r:id="rId3"/>
    <p:sldId id="289" r:id="rId4"/>
    <p:sldId id="286" r:id="rId5"/>
    <p:sldId id="287" r:id="rId6"/>
    <p:sldId id="288" r:id="rId7"/>
  </p:sldIdLst>
  <p:sldSz cx="9906000" cy="6858000" type="A4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52" y="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365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4EA9-A1EA-4657-9F3D-803450E10FBA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54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365" y="642154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0753-3672-411A-A9FA-77DBD2DF1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181FE554-4081-4D64-A80A-F9131BCA7A33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38488" y="506413"/>
            <a:ext cx="366553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343CF53-0DA7-4DB1-A6C5-2D9AE881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418AC-B3BC-4BB8-B7B7-9BFCA5595E6B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47A6-ED14-4508-BFA2-DFB217C0B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379A-67A6-4AA2-B6CF-143682C5B8F5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081D-D644-4DFB-B930-A9ACA408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49185-D146-46D1-BEDA-5C9E39ED764B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924E5-4D8B-48A1-B6C7-B11859C8D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0F47-0B5B-4807-8E30-D95F7E7FF059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84C09-3134-41A9-B2B3-7939774BD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CB1DD-7FA5-4A3B-A6BB-EE28A2732D6C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E0572-346D-4642-9AFC-C81CAA138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1F87-051D-4B5F-85C0-50C47C591C4A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C3337-7A06-4CB5-B432-48E63A031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BFDA2-DD1B-4665-8917-1DA6B37C7B94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1053-E25F-4191-B455-77AFF516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AC94-130B-4D94-B4D0-45D7F9B678F5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C737-13D0-417C-895C-BE46ED810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C1D4-0CE7-4D30-B2F8-4CF311F629F2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7D45-6849-492E-9C2D-9FB14140E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CCD8E-F328-43DB-9B5C-730D49174D68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45FB-34E9-408D-8859-2324028D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0E29-FE6D-4E6A-B1AE-FB978CF924D9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CC949-7804-442C-B919-2981C6832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CD80B4-DAE9-48EE-8310-A1952C26B479}" type="datetimeFigureOut">
              <a:rPr lang="ru-RU"/>
              <a:pPr>
                <a:defRPr/>
              </a:pPr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74CE7923-7E0D-4EC7-95D1-969196F68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5057829"/>
            <a:ext cx="9906000" cy="83099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КОНКУРС ПРИУРОЧЕН К ПРОВЕДЕНИЮ В 2020 ГОДУ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В РОССИЙСКОЙ ФЕДЕРАЦИИ «ГОДА ПАМЯТИ И СЛАВЫ»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0" y="3587256"/>
            <a:ext cx="9906000" cy="120032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ВСЕРОССИЙСКИЙ КОНКУРС СОЧИНЕНИЙ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«БЕЗ СРОКА ДАВНОСТИ»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0" y="6150996"/>
            <a:ext cx="9906000" cy="46166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2020 ГОД – 75-ЛЕТИЕ ПОБЕДЫ В ВЕЛИКОЙ ОТЕЧЕСТВЕННОЙ ВОЙНЕ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sterkhov\Downloads\Без-срока-давности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7108" y="188347"/>
            <a:ext cx="6151785" cy="327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83491"/>
            <a:ext cx="5081954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algn="l"/>
            <a:r>
              <a:rPr lang="ru-RU" dirty="0" smtClean="0"/>
              <a:t>  ИНИЦИАТОР КОНКУРСА</a:t>
            </a:r>
            <a:endParaRPr lang="ru-RU" dirty="0"/>
          </a:p>
        </p:txBody>
      </p:sp>
      <p:pic>
        <p:nvPicPr>
          <p:cNvPr id="2050" name="Picture 2" descr="C:\Users\sterkhov\Downloads\вкс\минпросвет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65" y="1428277"/>
            <a:ext cx="4597282" cy="3368036"/>
          </a:xfrm>
          <a:prstGeom prst="rect">
            <a:avLst/>
          </a:prstGeom>
          <a:noFill/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757446"/>
            <a:ext cx="5081954" cy="442035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МИНПРОСВЕЩЕНИЯ РОССИИ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5143500" y="2308694"/>
            <a:ext cx="4762500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algn="l"/>
            <a:r>
              <a:rPr lang="ru-RU" dirty="0" smtClean="0"/>
              <a:t>  ИСПОЛНИТЕЛЬ</a:t>
            </a:r>
            <a:endParaRPr lang="ru-RU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143500" y="2782649"/>
            <a:ext cx="4762500" cy="442035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ФГАОУ ДПО ЦРГОП и ИТ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sterkhov\Downloads\вкс\вкс_сайт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566" y="3330787"/>
            <a:ext cx="4934568" cy="3412917"/>
          </a:xfrm>
          <a:prstGeom prst="rect">
            <a:avLst/>
          </a:prstGeom>
          <a:noFill/>
        </p:spPr>
      </p:pic>
      <p:pic>
        <p:nvPicPr>
          <p:cNvPr id="10" name="Picture 2" descr="C:\Users\sterkhov\Downloads\Без-срока-давности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905" y="70336"/>
            <a:ext cx="4050424" cy="2156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2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83491"/>
            <a:ext cx="5081954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algn="l"/>
            <a:r>
              <a:rPr lang="ru-RU" dirty="0" smtClean="0"/>
              <a:t>  САЙТ КОНКУРСА:  </a:t>
            </a:r>
            <a:r>
              <a:rPr lang="en-US" dirty="0" smtClean="0">
                <a:solidFill>
                  <a:srgbClr val="FFFF00"/>
                </a:solidFill>
              </a:rPr>
              <a:t>vks.edu.ru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sterkhov\Downloads\вкс\вкс_сайт.bmp"/>
          <p:cNvPicPr>
            <a:picLocks noChangeAspect="1" noChangeArrowheads="1"/>
          </p:cNvPicPr>
          <p:nvPr/>
        </p:nvPicPr>
        <p:blipFill rotWithShape="1">
          <a:blip r:embed="rId2" cstate="print"/>
          <a:srcRect l="-22" t="61582" r="9357"/>
          <a:stretch/>
        </p:blipFill>
        <p:spPr bwMode="auto">
          <a:xfrm>
            <a:off x="149629" y="1030405"/>
            <a:ext cx="4473926" cy="13111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 t="3319" r="5056"/>
          <a:stretch/>
        </p:blipFill>
        <p:spPr>
          <a:xfrm>
            <a:off x="149630" y="2626821"/>
            <a:ext cx="4473926" cy="41084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022465" y="1925619"/>
            <a:ext cx="332510" cy="244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354975" y="6292736"/>
            <a:ext cx="1072342" cy="166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751513" y="1471353"/>
            <a:ext cx="507076" cy="349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44248" r="1809"/>
          <a:stretch/>
        </p:blipFill>
        <p:spPr>
          <a:xfrm>
            <a:off x="4751418" y="1645920"/>
            <a:ext cx="4932909" cy="21529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418" y="3907908"/>
            <a:ext cx="4943189" cy="27588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040" y="-38230"/>
            <a:ext cx="3353091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17862"/>
            <a:ext cx="6295292" cy="811367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	Федеральный портал Российского военно-исторического общества «</a:t>
            </a:r>
            <a:r>
              <a:rPr lang="ru-RU" sz="2400" b="1" dirty="0" err="1" smtClean="0">
                <a:solidFill>
                  <a:schemeClr val="bg1"/>
                </a:solidFill>
              </a:rPr>
              <a:t>История.РФ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" y="108806"/>
            <a:ext cx="6272914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marL="12700" indent="-12700" algn="l"/>
            <a:r>
              <a:rPr lang="ru-RU" dirty="0" smtClean="0"/>
              <a:t>ИНФОРМАЦИОННЫЕ  РЕСУРСЫ</a:t>
            </a:r>
          </a:p>
        </p:txBody>
      </p:sp>
      <p:pic>
        <p:nvPicPr>
          <p:cNvPr id="1026" name="Picture 2" descr="C:\Users\sterkhov\Downloads\вкс\история РФ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88513"/>
            <a:ext cx="5022619" cy="2928597"/>
          </a:xfrm>
          <a:prstGeom prst="rect">
            <a:avLst/>
          </a:prstGeom>
          <a:noFill/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229100" y="6269790"/>
            <a:ext cx="5676900" cy="442035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	 Поисковое движение России</a:t>
            </a:r>
          </a:p>
        </p:txBody>
      </p:sp>
      <p:pic>
        <p:nvPicPr>
          <p:cNvPr id="1027" name="Picture 3" descr="C:\Users\sterkhov\Downloads\вкс\пдр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331" y="2518208"/>
            <a:ext cx="4529439" cy="3581997"/>
          </a:xfrm>
          <a:prstGeom prst="rect">
            <a:avLst/>
          </a:prstGeom>
          <a:noFill/>
        </p:spPr>
      </p:pic>
      <p:pic>
        <p:nvPicPr>
          <p:cNvPr id="9" name="Picture 2" descr="C:\Users\sterkhov\Downloads\Без-срока-давности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061" y="49429"/>
            <a:ext cx="3358054" cy="178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97079"/>
            <a:ext cx="4906108" cy="811367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	Российское историческое общество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" y="108806"/>
            <a:ext cx="5486399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marL="12700" indent="-12700" algn="l"/>
            <a:r>
              <a:rPr lang="ru-RU" dirty="0" smtClean="0"/>
              <a:t>ИНФОРМАЦИОННЫЕ  РЕСУРСЫ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7123" y="1900042"/>
            <a:ext cx="4788877" cy="811367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	Государственный архив Российской Федерации</a:t>
            </a:r>
          </a:p>
        </p:txBody>
      </p:sp>
      <p:pic>
        <p:nvPicPr>
          <p:cNvPr id="2" name="Picture 2" descr="C:\Users\sterkhov\Downloads\вкс\РИО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0027"/>
            <a:ext cx="4906108" cy="3322479"/>
          </a:xfrm>
          <a:prstGeom prst="rect">
            <a:avLst/>
          </a:prstGeom>
          <a:noFill/>
        </p:spPr>
      </p:pic>
      <p:pic>
        <p:nvPicPr>
          <p:cNvPr id="3" name="Picture 3" descr="C:\Users\sterkhov\Downloads\вкс\гарф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381" y="2827822"/>
            <a:ext cx="4704342" cy="3959842"/>
          </a:xfrm>
          <a:prstGeom prst="rect">
            <a:avLst/>
          </a:prstGeom>
          <a:noFill/>
        </p:spPr>
      </p:pic>
      <p:pic>
        <p:nvPicPr>
          <p:cNvPr id="8" name="Picture 2" descr="C:\Users\sterkhov\Downloads\Без-срока-давности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6061" y="49429"/>
            <a:ext cx="3358054" cy="178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316807"/>
            <a:ext cx="6280321" cy="811367"/>
          </a:xfrm>
          <a:prstGeom prst="rect">
            <a:avLst/>
          </a:prstGeom>
          <a:solidFill>
            <a:srgbClr val="002060"/>
          </a:solidFill>
        </p:spPr>
        <p:txBody>
          <a:bodyPr wrap="square" lIns="180000" tIns="36000" rIns="180000" bIns="36000">
            <a:spAutoFit/>
          </a:bodyPr>
          <a:lstStyle/>
          <a:p>
            <a:pPr marL="12700" indent="-12700"/>
            <a:r>
              <a:rPr lang="ru-RU" sz="2400" b="1" dirty="0" smtClean="0">
                <a:solidFill>
                  <a:schemeClr val="bg1"/>
                </a:solidFill>
              </a:rPr>
              <a:t>	Центральный архив Министерства обороны Российской Федерации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" y="196726"/>
            <a:ext cx="6295291" cy="46166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+mn-lt"/>
                <a:cs typeface="Times New Roman" pitchFamily="18" charset="0"/>
              </a:defRPr>
            </a:lvl1pPr>
          </a:lstStyle>
          <a:p>
            <a:pPr marL="12700" indent="-12700" algn="l"/>
            <a:r>
              <a:rPr lang="ru-RU" dirty="0" smtClean="0"/>
              <a:t>ИНФОРМАЦИОННЫЕ  РЕСУРСЫ</a:t>
            </a:r>
          </a:p>
        </p:txBody>
      </p:sp>
      <p:pic>
        <p:nvPicPr>
          <p:cNvPr id="2050" name="Picture 2" descr="C:\Users\sterkhov\Downloads\вкс\минобороны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8461" y="2314704"/>
            <a:ext cx="5609491" cy="4289702"/>
          </a:xfrm>
          <a:prstGeom prst="rect">
            <a:avLst/>
          </a:prstGeom>
          <a:noFill/>
        </p:spPr>
      </p:pic>
      <p:pic>
        <p:nvPicPr>
          <p:cNvPr id="6" name="Picture 2" descr="C:\Users\sterkhov\Downloads\Без-срока-давности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4854" y="295614"/>
            <a:ext cx="3358054" cy="1788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1061</TotalTime>
  <Words>56</Words>
  <Application>Microsoft Office PowerPoint</Application>
  <PresentationFormat>Лист A4 (210x297 мм)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с 5 по 7 марта 2018 г.</dc:title>
  <dc:creator>Елена Василевская</dc:creator>
  <cp:lastModifiedBy>Проскуркина Ольга Ивановна</cp:lastModifiedBy>
  <cp:revision>186</cp:revision>
  <dcterms:created xsi:type="dcterms:W3CDTF">2018-03-05T08:06:05Z</dcterms:created>
  <dcterms:modified xsi:type="dcterms:W3CDTF">2019-12-24T11:03:37Z</dcterms:modified>
</cp:coreProperties>
</file>