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A9979C08-1474-4F62-9429-6DAB3A00A8F1}" type="datetimeFigureOut">
              <a:rPr lang="ru-RU" smtClean="0"/>
              <a:t>25.11.2021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80E94C4-574F-4316-AE06-1739912966CA}"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9979C08-1474-4F62-9429-6DAB3A00A8F1}" type="datetimeFigureOut">
              <a:rPr lang="ru-RU" smtClean="0"/>
              <a:t>25.11.2021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9979C08-1474-4F62-9429-6DAB3A00A8F1}" type="datetimeFigureOut">
              <a:rPr lang="ru-RU" smtClean="0"/>
              <a:t>25.11.2021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9979C08-1474-4F62-9429-6DAB3A00A8F1}" type="datetimeFigureOut">
              <a:rPr lang="ru-RU" smtClean="0"/>
              <a:t>25.11.2021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9979C08-1474-4F62-9429-6DAB3A00A8F1}" type="datetimeFigureOut">
              <a:rPr lang="ru-RU" smtClean="0"/>
              <a:t>25.11.2021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80E94C4-574F-4316-AE06-1739912966CA}"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9979C08-1474-4F62-9429-6DAB3A00A8F1}" type="datetimeFigureOut">
              <a:rPr lang="ru-RU" smtClean="0"/>
              <a:t>25.11.2021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9979C08-1474-4F62-9429-6DAB3A00A8F1}" type="datetimeFigureOut">
              <a:rPr lang="ru-RU" smtClean="0"/>
              <a:t>25.11.2021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9979C08-1474-4F62-9429-6DAB3A00A8F1}" type="datetimeFigureOut">
              <a:rPr lang="ru-RU" smtClean="0"/>
              <a:t>25.11.2021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9979C08-1474-4F62-9429-6DAB3A00A8F1}" type="datetimeFigureOut">
              <a:rPr lang="ru-RU" smtClean="0"/>
              <a:t>25.11.2021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9979C08-1474-4F62-9429-6DAB3A00A8F1}" type="datetimeFigureOut">
              <a:rPr lang="ru-RU" smtClean="0"/>
              <a:t>25.11.2021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9979C08-1474-4F62-9429-6DAB3A00A8F1}" type="datetimeFigureOut">
              <a:rPr lang="ru-RU" smtClean="0"/>
              <a:t>25.11.2021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E94C4-574F-4316-AE06-1739912966C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9979C08-1474-4F62-9429-6DAB3A00A8F1}" type="datetimeFigureOut">
              <a:rPr lang="ru-RU" smtClean="0"/>
              <a:t>25.11.2021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80E94C4-574F-4316-AE06-1739912966C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5400" dirty="0" smtClean="0">
                <a:latin typeface="Times New Roman" pitchFamily="18" charset="0"/>
                <a:cs typeface="Times New Roman" pitchFamily="18" charset="0"/>
              </a:rPr>
              <a:t>Классный час на тему:</a:t>
            </a:r>
            <a:endParaRPr lang="ru-RU" sz="5400"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rmAutofit/>
          </a:bodyPr>
          <a:lstStyle/>
          <a:p>
            <a:r>
              <a:rPr lang="ru-RU" sz="4000" dirty="0" smtClean="0">
                <a:solidFill>
                  <a:schemeClr val="tx1"/>
                </a:solidFill>
                <a:latin typeface="Times New Roman" pitchFamily="18" charset="0"/>
                <a:cs typeface="Times New Roman" pitchFamily="18" charset="0"/>
              </a:rPr>
              <a:t>Азбука нравственности</a:t>
            </a:r>
            <a:endParaRPr lang="ru-RU" sz="4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182162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260648"/>
            <a:ext cx="7632848" cy="5693866"/>
          </a:xfrm>
          <a:prstGeom prst="rect">
            <a:avLst/>
          </a:prstGeom>
        </p:spPr>
        <p:txBody>
          <a:bodyPr wrap="square">
            <a:spAutoFit/>
          </a:bodyPr>
          <a:lstStyle/>
          <a:p>
            <a:r>
              <a:rPr lang="ru-RU" sz="2800" i="1" u="sng" dirty="0" smtClean="0">
                <a:effectLst/>
                <a:latin typeface="Times New Roman"/>
                <a:ea typeface="Times New Roman"/>
              </a:rPr>
              <a:t>Список желаний:</a:t>
            </a:r>
            <a:r>
              <a:rPr lang="ru-RU" sz="2800" dirty="0" smtClean="0">
                <a:effectLst/>
                <a:latin typeface="Times New Roman"/>
                <a:ea typeface="Times New Roman"/>
              </a:rPr>
              <a:t/>
            </a:r>
            <a:br>
              <a:rPr lang="ru-RU" sz="2800" dirty="0" smtClean="0">
                <a:effectLst/>
                <a:latin typeface="Times New Roman"/>
                <a:ea typeface="Times New Roman"/>
              </a:rPr>
            </a:br>
            <a:r>
              <a:rPr lang="ru-RU" sz="2800" dirty="0" smtClean="0">
                <a:effectLst/>
                <a:latin typeface="Times New Roman"/>
                <a:ea typeface="Times New Roman"/>
              </a:rPr>
              <a:t>1. Быть человеком, которого любят.</a:t>
            </a:r>
            <a:br>
              <a:rPr lang="ru-RU" sz="2800" dirty="0" smtClean="0">
                <a:effectLst/>
                <a:latin typeface="Times New Roman"/>
                <a:ea typeface="Times New Roman"/>
              </a:rPr>
            </a:br>
            <a:r>
              <a:rPr lang="ru-RU" sz="2800" dirty="0" smtClean="0">
                <a:effectLst/>
                <a:latin typeface="Times New Roman"/>
                <a:ea typeface="Times New Roman"/>
              </a:rPr>
              <a:t>2. Иметь много денег.</a:t>
            </a:r>
            <a:br>
              <a:rPr lang="ru-RU" sz="2800" dirty="0" smtClean="0">
                <a:effectLst/>
                <a:latin typeface="Times New Roman"/>
                <a:ea typeface="Times New Roman"/>
              </a:rPr>
            </a:br>
            <a:r>
              <a:rPr lang="ru-RU" sz="2800" dirty="0" smtClean="0">
                <a:effectLst/>
                <a:latin typeface="Times New Roman"/>
                <a:ea typeface="Times New Roman"/>
              </a:rPr>
              <a:t>3. Иметь самый современный компьютер.</a:t>
            </a:r>
            <a:br>
              <a:rPr lang="ru-RU" sz="2800" dirty="0" smtClean="0">
                <a:effectLst/>
                <a:latin typeface="Times New Roman"/>
                <a:ea typeface="Times New Roman"/>
              </a:rPr>
            </a:br>
            <a:r>
              <a:rPr lang="ru-RU" sz="2800" dirty="0" smtClean="0">
                <a:effectLst/>
                <a:latin typeface="Times New Roman"/>
                <a:ea typeface="Times New Roman"/>
              </a:rPr>
              <a:t>4. Иметь верного друга.</a:t>
            </a:r>
            <a:br>
              <a:rPr lang="ru-RU" sz="2800" dirty="0" smtClean="0">
                <a:effectLst/>
                <a:latin typeface="Times New Roman"/>
                <a:ea typeface="Times New Roman"/>
              </a:rPr>
            </a:br>
            <a:r>
              <a:rPr lang="ru-RU" sz="2800" dirty="0" smtClean="0">
                <a:effectLst/>
                <a:latin typeface="Times New Roman"/>
                <a:ea typeface="Times New Roman"/>
              </a:rPr>
              <a:t>5. Мне важно здоровье родителей.</a:t>
            </a:r>
            <a:br>
              <a:rPr lang="ru-RU" sz="2800" dirty="0" smtClean="0">
                <a:effectLst/>
                <a:latin typeface="Times New Roman"/>
                <a:ea typeface="Times New Roman"/>
              </a:rPr>
            </a:br>
            <a:r>
              <a:rPr lang="ru-RU" sz="2800" dirty="0" smtClean="0">
                <a:effectLst/>
                <a:latin typeface="Times New Roman"/>
                <a:ea typeface="Times New Roman"/>
              </a:rPr>
              <a:t>6. Иметь возможность многими командовать.</a:t>
            </a:r>
            <a:br>
              <a:rPr lang="ru-RU" sz="2800" dirty="0" smtClean="0">
                <a:effectLst/>
                <a:latin typeface="Times New Roman"/>
                <a:ea typeface="Times New Roman"/>
              </a:rPr>
            </a:br>
            <a:r>
              <a:rPr lang="ru-RU" sz="2800" dirty="0" smtClean="0">
                <a:effectLst/>
                <a:latin typeface="Times New Roman"/>
                <a:ea typeface="Times New Roman"/>
              </a:rPr>
              <a:t>7. Иметь много слуг и ими распоряжаться.</a:t>
            </a:r>
            <a:br>
              <a:rPr lang="ru-RU" sz="2800" dirty="0" smtClean="0">
                <a:effectLst/>
                <a:latin typeface="Times New Roman"/>
                <a:ea typeface="Times New Roman"/>
              </a:rPr>
            </a:br>
            <a:r>
              <a:rPr lang="ru-RU" sz="2800" dirty="0" smtClean="0">
                <a:effectLst/>
                <a:latin typeface="Times New Roman"/>
                <a:ea typeface="Times New Roman"/>
              </a:rPr>
              <a:t>8. Иметь доброе сердце.</a:t>
            </a:r>
            <a:br>
              <a:rPr lang="ru-RU" sz="2800" dirty="0" smtClean="0">
                <a:effectLst/>
                <a:latin typeface="Times New Roman"/>
                <a:ea typeface="Times New Roman"/>
              </a:rPr>
            </a:br>
            <a:r>
              <a:rPr lang="ru-RU" sz="2800" dirty="0" smtClean="0">
                <a:effectLst/>
                <a:latin typeface="Times New Roman"/>
                <a:ea typeface="Times New Roman"/>
              </a:rPr>
              <a:t>9. Уметь сочувствовать и помогать другим людям.</a:t>
            </a:r>
            <a:br>
              <a:rPr lang="ru-RU" sz="2800" dirty="0" smtClean="0">
                <a:effectLst/>
                <a:latin typeface="Times New Roman"/>
                <a:ea typeface="Times New Roman"/>
              </a:rPr>
            </a:br>
            <a:r>
              <a:rPr lang="ru-RU" sz="2800" dirty="0" smtClean="0">
                <a:effectLst/>
                <a:latin typeface="Times New Roman"/>
                <a:ea typeface="Times New Roman"/>
              </a:rPr>
              <a:t>10. Иметь то, чего у других никогда не будет.</a:t>
            </a:r>
            <a:br>
              <a:rPr lang="ru-RU" sz="2800" dirty="0" smtClean="0">
                <a:effectLst/>
                <a:latin typeface="Times New Roman"/>
                <a:ea typeface="Times New Roman"/>
              </a:rPr>
            </a:br>
            <a:endParaRPr lang="ru-RU" sz="2800" dirty="0"/>
          </a:p>
        </p:txBody>
      </p:sp>
    </p:spTree>
    <p:extLst>
      <p:ext uri="{BB962C8B-B14F-4D97-AF65-F5344CB8AC3E}">
        <p14:creationId xmlns:p14="http://schemas.microsoft.com/office/powerpoint/2010/main" val="1616722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0929" y="332656"/>
            <a:ext cx="7848872" cy="6321731"/>
          </a:xfrm>
          <a:prstGeom prst="rect">
            <a:avLst/>
          </a:prstGeom>
        </p:spPr>
        <p:txBody>
          <a:bodyPr wrap="square">
            <a:spAutoFit/>
          </a:bodyPr>
          <a:lstStyle/>
          <a:p>
            <a:pPr>
              <a:lnSpc>
                <a:spcPct val="115000"/>
              </a:lnSpc>
              <a:spcAft>
                <a:spcPts val="1000"/>
              </a:spcAft>
            </a:pPr>
            <a:r>
              <a:rPr lang="ru-RU" sz="3200" dirty="0" smtClean="0">
                <a:effectLst/>
                <a:latin typeface="Times New Roman"/>
                <a:ea typeface="Times New Roman"/>
                <a:cs typeface="Times New Roman"/>
              </a:rPr>
              <a:t>Рождественский пишет: «У каждого человека есть свобода выбора. И выбор этот должен быть разумен. Выбор существует ежедневно, сиюминутно. Равный по своей серьезности, неодинаковый по своим последствиям. Шагнуть или не шагнуть? Промолчать или ответить? Стерпеть или не стерпеть? Превозмочь или отступить? Да или нет? Куда пойти учиться? Как жить? Что делать?»</a:t>
            </a:r>
            <a:endParaRPr lang="ru-RU" sz="3200" dirty="0">
              <a:ea typeface="Calibri"/>
              <a:cs typeface="Times New Roman"/>
            </a:endParaRPr>
          </a:p>
        </p:txBody>
      </p:sp>
    </p:spTree>
    <p:extLst>
      <p:ext uri="{BB962C8B-B14F-4D97-AF65-F5344CB8AC3E}">
        <p14:creationId xmlns:p14="http://schemas.microsoft.com/office/powerpoint/2010/main" val="333623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868958"/>
          </a:xfrm>
        </p:spPr>
        <p:txBody>
          <a:bodyPr>
            <a:normAutofit fontScale="90000"/>
          </a:bodyPr>
          <a:lstStyle/>
          <a:p>
            <a:pPr>
              <a:lnSpc>
                <a:spcPct val="115000"/>
              </a:lnSpc>
              <a:spcAft>
                <a:spcPts val="1000"/>
              </a:spcAft>
            </a:pPr>
            <a:r>
              <a:rPr lang="ru-RU" dirty="0" smtClean="0">
                <a:effectLst/>
                <a:latin typeface="Times New Roman"/>
                <a:ea typeface="Times New Roman"/>
                <a:cs typeface="Times New Roman"/>
              </a:rPr>
              <a:t>Упражнение «Азбука нравственности»</a:t>
            </a:r>
            <a:r>
              <a:rPr lang="ru-RU" sz="3600" dirty="0">
                <a:ea typeface="Calibri"/>
                <a:cs typeface="Times New Roman"/>
              </a:rPr>
              <a:t/>
            </a:r>
            <a:br>
              <a:rPr lang="ru-RU" sz="3600" dirty="0">
                <a:ea typeface="Calibri"/>
                <a:cs typeface="Times New Roman"/>
              </a:rPr>
            </a:b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600200"/>
            <a:ext cx="856895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213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64704"/>
            <a:ext cx="7992888" cy="4941353"/>
          </a:xfrm>
          <a:prstGeom prst="rect">
            <a:avLst/>
          </a:prstGeom>
        </p:spPr>
        <p:txBody>
          <a:bodyPr wrap="square">
            <a:spAutoFit/>
          </a:bodyPr>
          <a:lstStyle/>
          <a:p>
            <a:pPr marL="228600" algn="just">
              <a:lnSpc>
                <a:spcPct val="115000"/>
              </a:lnSpc>
              <a:spcAft>
                <a:spcPts val="0"/>
              </a:spcAft>
            </a:pPr>
            <a:r>
              <a:rPr lang="ru-RU" sz="3200" dirty="0" smtClean="0">
                <a:solidFill>
                  <a:srgbClr val="000000"/>
                </a:solidFill>
                <a:effectLst/>
                <a:latin typeface="Times New Roman" pitchFamily="18" charset="0"/>
                <a:ea typeface="Times New Roman"/>
                <a:cs typeface="Times New Roman" pitchFamily="18" charset="0"/>
              </a:rPr>
              <a:t>Китайский философ Конфуций на вопрос ученика, можно ли всю жизнь руководствоваться одним словом, ответил: «Это слово – взаимность. Не делай другим того, чего не желаешь себе». Это основное правило нравственного общения вошло в историю, как «золотое правило» нравственности.</a:t>
            </a:r>
            <a:endParaRPr lang="ru-RU" sz="3200" dirty="0">
              <a:latin typeface="Times New Roman" pitchFamily="18" charset="0"/>
              <a:ea typeface="Calibri"/>
              <a:cs typeface="Times New Roman" pitchFamily="18" charset="0"/>
            </a:endParaRPr>
          </a:p>
          <a:p>
            <a:pPr>
              <a:lnSpc>
                <a:spcPct val="115000"/>
              </a:lnSpc>
              <a:spcAft>
                <a:spcPts val="1000"/>
              </a:spcAft>
            </a:pPr>
            <a:r>
              <a:rPr lang="ru-RU" dirty="0" smtClean="0">
                <a:effectLst/>
                <a:latin typeface="Times New Roman"/>
                <a:ea typeface="Times New Roman"/>
                <a:cs typeface="Times New Roman"/>
              </a:rPr>
              <a:t> </a:t>
            </a:r>
            <a:endParaRPr lang="ru-RU" sz="1400" dirty="0">
              <a:ea typeface="Calibri"/>
              <a:cs typeface="Times New Roman"/>
            </a:endParaRPr>
          </a:p>
        </p:txBody>
      </p:sp>
    </p:spTree>
    <p:extLst>
      <p:ext uri="{BB962C8B-B14F-4D97-AF65-F5344CB8AC3E}">
        <p14:creationId xmlns:p14="http://schemas.microsoft.com/office/powerpoint/2010/main" val="27507946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TotalTime>
  <Words>126</Words>
  <Application>Microsoft Office PowerPoint</Application>
  <PresentationFormat>Экран (4:3)</PresentationFormat>
  <Paragraphs>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Классный час на тему:</vt:lpstr>
      <vt:lpstr>Презентация PowerPoint</vt:lpstr>
      <vt:lpstr>Презентация PowerPoint</vt:lpstr>
      <vt:lpstr>Упражнение «Азбука нравственности»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Классный час на тему:</dc:title>
  <dc:creator>ELENA</dc:creator>
  <cp:lastModifiedBy>ELENA</cp:lastModifiedBy>
  <cp:revision>2</cp:revision>
  <dcterms:created xsi:type="dcterms:W3CDTF">2021-11-25T14:56:38Z</dcterms:created>
  <dcterms:modified xsi:type="dcterms:W3CDTF">2021-11-25T15:14:17Z</dcterms:modified>
</cp:coreProperties>
</file>